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компас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4-а класу</a:t>
            </a:r>
          </a:p>
          <a:p>
            <a:r>
              <a:rPr lang="uk-UA" dirty="0" err="1" smtClean="0"/>
              <a:t>Уманець</a:t>
            </a:r>
            <a:r>
              <a:rPr lang="uk-UA" dirty="0" smtClean="0"/>
              <a:t> </a:t>
            </a:r>
            <a:r>
              <a:rPr lang="uk-UA" dirty="0" err="1" smtClean="0"/>
              <a:t>Каріна</a:t>
            </a:r>
            <a:endParaRPr lang="uk-UA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Як </a:t>
            </a:r>
            <a:r>
              <a:rPr lang="uk-UA" smtClean="0"/>
              <a:t>орієнтуватись </a:t>
            </a:r>
            <a:r>
              <a:rPr lang="uk-UA" dirty="0" smtClean="0"/>
              <a:t>за допомогою компаса: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500" dirty="0" smtClean="0"/>
              <a:t>1.Установити гномон і позначити сторони горизонту.(На </a:t>
            </a:r>
            <a:r>
              <a:rPr lang="uk-UA" sz="2500" dirty="0" err="1" smtClean="0"/>
              <a:t>асвальті</a:t>
            </a:r>
            <a:r>
              <a:rPr lang="uk-UA" sz="2500" dirty="0" smtClean="0"/>
              <a:t> або на землі).</a:t>
            </a:r>
          </a:p>
          <a:p>
            <a:r>
              <a:rPr lang="uk-UA" sz="2500" dirty="0" smtClean="0"/>
              <a:t>2. Знайти місцеві ознаки за допомогою яких можна встановити сторони горизонту.</a:t>
            </a:r>
          </a:p>
          <a:p>
            <a:r>
              <a:rPr lang="uk-UA" sz="2500" dirty="0" smtClean="0"/>
              <a:t>3. Ознайомившись із будовою та принципом роботи компаса,перевірити правильність визначення сторін світу за місцевими ознаками.</a:t>
            </a:r>
          </a:p>
          <a:p>
            <a:r>
              <a:rPr lang="uk-UA" sz="2500" dirty="0" smtClean="0"/>
              <a:t>4. Потренуватися визначити сторони горизонту за допомогою компаса.</a:t>
            </a:r>
            <a:endParaRPr lang="ru-RU" sz="25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/>
              <a:t>Винаходження компаса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Компас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винайдений</a:t>
            </a:r>
            <a:r>
              <a:rPr lang="ru-RU" sz="1800" dirty="0" smtClean="0"/>
              <a:t> в </a:t>
            </a:r>
            <a:r>
              <a:rPr lang="ru-RU" sz="1800" dirty="0" err="1" smtClean="0"/>
              <a:t>Китаї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династії</a:t>
            </a:r>
            <a:r>
              <a:rPr lang="ru-RU" sz="1800" dirty="0" smtClean="0"/>
              <a:t> </a:t>
            </a:r>
            <a:r>
              <a:rPr lang="ru-RU" sz="1800" dirty="0" err="1" smtClean="0"/>
              <a:t>Сун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використовувався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вказівки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напряму</a:t>
            </a:r>
            <a:r>
              <a:rPr lang="ru-RU" sz="1800" dirty="0" smtClean="0"/>
              <a:t> </a:t>
            </a:r>
            <a:r>
              <a:rPr lang="ru-RU" sz="1800" dirty="0" err="1" smtClean="0"/>
              <a:t>руху</a:t>
            </a:r>
            <a:r>
              <a:rPr lang="ru-RU" sz="1800" dirty="0" smtClean="0"/>
              <a:t> по </a:t>
            </a:r>
            <a:r>
              <a:rPr lang="ru-RU" sz="1800" dirty="0" err="1" smtClean="0"/>
              <a:t>пустелях</a:t>
            </a:r>
            <a:r>
              <a:rPr lang="ru-RU" sz="1800" dirty="0" smtClean="0"/>
              <a:t> (</a:t>
            </a:r>
            <a:r>
              <a:rPr lang="ru-RU" sz="1800" dirty="0" err="1" smtClean="0"/>
              <a:t>докладніше</a:t>
            </a:r>
            <a:r>
              <a:rPr lang="ru-RU" sz="1800" dirty="0" smtClean="0"/>
              <a:t> див. </a:t>
            </a:r>
            <a:r>
              <a:rPr lang="ru-RU" sz="1800" dirty="0" err="1" smtClean="0"/>
              <a:t>Чотири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винаходи</a:t>
            </a:r>
            <a:r>
              <a:rPr lang="ru-RU" sz="1800" dirty="0" smtClean="0"/>
              <a:t>).</a:t>
            </a:r>
          </a:p>
          <a:p>
            <a:r>
              <a:rPr lang="ru-RU" sz="1800" dirty="0" err="1" smtClean="0"/>
              <a:t>Морський</a:t>
            </a:r>
            <a:r>
              <a:rPr lang="ru-RU" sz="1800" dirty="0" smtClean="0"/>
              <a:t> компас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описує</a:t>
            </a:r>
            <a:r>
              <a:rPr lang="ru-RU" sz="1800" dirty="0" smtClean="0"/>
              <a:t> Кипчаки в 1282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, а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ал-Макрізі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У </a:t>
            </a:r>
            <a:r>
              <a:rPr lang="ru-RU" sz="1800" dirty="0" err="1" smtClean="0"/>
              <a:t>Європі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винахід</a:t>
            </a:r>
            <a:r>
              <a:rPr lang="ru-RU" sz="1800" dirty="0" smtClean="0"/>
              <a:t> компаса </a:t>
            </a:r>
            <a:r>
              <a:rPr lang="ru-RU" sz="1800" dirty="0" err="1" smtClean="0"/>
              <a:t>відносять</a:t>
            </a:r>
            <a:r>
              <a:rPr lang="ru-RU" sz="1800" dirty="0" smtClean="0"/>
              <a:t> до XII-XIII ст.,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пристрій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простим - </a:t>
            </a:r>
            <a:r>
              <a:rPr lang="ru-RU" sz="1800" dirty="0" err="1" smtClean="0"/>
              <a:t>магнітна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стрілка</a:t>
            </a:r>
            <a:r>
              <a:rPr lang="ru-RU" sz="1800" dirty="0" smtClean="0"/>
              <a:t>, </a:t>
            </a:r>
            <a:r>
              <a:rPr lang="ru-RU" sz="1800" dirty="0" err="1" smtClean="0"/>
              <a:t>укріплена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пробці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опущена в посудину </a:t>
            </a:r>
            <a:r>
              <a:rPr lang="ru-RU" sz="1800" dirty="0" err="1" smtClean="0"/>
              <a:t>з</a:t>
            </a:r>
            <a:r>
              <a:rPr lang="ru-RU" sz="1800" dirty="0" smtClean="0"/>
              <a:t> водою. У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пробка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стрілкою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орієнтувалася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потрібним</a:t>
            </a:r>
            <a:r>
              <a:rPr lang="ru-RU" sz="1800" dirty="0" smtClean="0"/>
              <a:t> чином. На початку XIV ст. </a:t>
            </a:r>
            <a:r>
              <a:rPr lang="ru-RU" sz="1800" dirty="0" err="1" smtClean="0"/>
              <a:t>італієць</a:t>
            </a:r>
            <a:r>
              <a:rPr lang="ru-RU" sz="1800" dirty="0" smtClean="0"/>
              <a:t> </a:t>
            </a:r>
            <a:r>
              <a:rPr lang="ru-RU" sz="1800" dirty="0" err="1" smtClean="0"/>
              <a:t>Флавіо</a:t>
            </a:r>
            <a:r>
              <a:rPr lang="ru-RU" sz="1800" dirty="0" smtClean="0"/>
              <a:t> </a:t>
            </a:r>
            <a:r>
              <a:rPr lang="ru-RU" sz="1800" dirty="0" err="1" smtClean="0"/>
              <a:t>Джойя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удосконалив</a:t>
            </a:r>
            <a:r>
              <a:rPr lang="ru-RU" sz="1800" dirty="0" smtClean="0"/>
              <a:t> компас. </a:t>
            </a:r>
            <a:r>
              <a:rPr lang="ru-RU" sz="1800" dirty="0" err="1" smtClean="0"/>
              <a:t>Магнітну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стрілку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надів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вертикальну</a:t>
            </a:r>
            <a:r>
              <a:rPr lang="ru-RU" sz="1800" dirty="0" smtClean="0"/>
              <a:t> шпильку, а до </a:t>
            </a:r>
            <a:r>
              <a:rPr lang="ru-RU" sz="1800" dirty="0" err="1" smtClean="0"/>
              <a:t>стрілки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прикріпив</a:t>
            </a:r>
            <a:r>
              <a:rPr lang="ru-RU" sz="1800" dirty="0" smtClean="0"/>
              <a:t> легкий коло - картушку, </a:t>
            </a:r>
            <a:r>
              <a:rPr lang="ru-RU" sz="1800" dirty="0" err="1" smtClean="0"/>
              <a:t>розбиту</a:t>
            </a:r>
            <a:r>
              <a:rPr lang="ru-RU" sz="1800" dirty="0" smtClean="0"/>
              <a:t> по колу на 16 </a:t>
            </a:r>
            <a:r>
              <a:rPr lang="ru-RU" sz="1800" dirty="0" err="1" smtClean="0"/>
              <a:t>румбів</a:t>
            </a:r>
            <a:r>
              <a:rPr lang="ru-RU" sz="1800" dirty="0" smtClean="0"/>
              <a:t>. У XVI ст. ввели </a:t>
            </a:r>
            <a:r>
              <a:rPr lang="ru-RU" sz="1800" dirty="0" err="1" smtClean="0"/>
              <a:t>поділ</a:t>
            </a:r>
            <a:r>
              <a:rPr lang="ru-RU" sz="1800" dirty="0" smtClean="0"/>
              <a:t> картушки на 32 румба, </a:t>
            </a:r>
            <a:r>
              <a:rPr lang="ru-RU" sz="1800" dirty="0" err="1" smtClean="0"/>
              <a:t>і</a:t>
            </a:r>
            <a:r>
              <a:rPr lang="ru-RU" sz="1800" dirty="0" smtClean="0"/>
              <a:t> коробку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стрілкою</a:t>
            </a:r>
            <a:r>
              <a:rPr lang="ru-RU" sz="1800" dirty="0" smtClean="0"/>
              <a:t> стали </a:t>
            </a:r>
            <a:r>
              <a:rPr lang="ru-RU" sz="1800" dirty="0" err="1" smtClean="0"/>
              <a:t>поміщати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кардановому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підвісі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усунути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хитавиці</a:t>
            </a:r>
            <a:r>
              <a:rPr lang="ru-RU" sz="1800" dirty="0" smtClean="0"/>
              <a:t> корабля на компас. У XVII ст. компас </a:t>
            </a:r>
            <a:r>
              <a:rPr lang="ru-RU" sz="1800" dirty="0" err="1" smtClean="0"/>
              <a:t>забезпечили</a:t>
            </a:r>
            <a:r>
              <a:rPr lang="ru-RU" sz="1800" dirty="0" smtClean="0"/>
              <a:t> пеленгатором - </a:t>
            </a:r>
            <a:r>
              <a:rPr lang="ru-RU" sz="1800" dirty="0" err="1" smtClean="0"/>
              <a:t>обертової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діаметральної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лінійкою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візирями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кінцях</a:t>
            </a:r>
            <a:r>
              <a:rPr lang="ru-RU" sz="1800" dirty="0" smtClean="0"/>
              <a:t>, </a:t>
            </a:r>
            <a:r>
              <a:rPr lang="ru-RU" sz="1800" dirty="0" err="1" smtClean="0"/>
              <a:t>укріпленої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своїм</a:t>
            </a:r>
            <a:r>
              <a:rPr lang="ru-RU" sz="1800" dirty="0" smtClean="0"/>
              <a:t> центром на </a:t>
            </a:r>
            <a:r>
              <a:rPr lang="ru-RU" sz="1800" dirty="0" err="1" smtClean="0"/>
              <a:t>кришці</a:t>
            </a:r>
            <a:r>
              <a:rPr lang="ru-RU" sz="1800" dirty="0" smtClean="0"/>
              <a:t> коробки над </a:t>
            </a:r>
            <a:r>
              <a:rPr lang="ru-RU" sz="1800" dirty="0" err="1" smtClean="0"/>
              <a:t>стрілкою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Слово «компас», </a:t>
            </a:r>
            <a:r>
              <a:rPr lang="ru-RU" sz="1800" dirty="0" err="1" smtClean="0"/>
              <a:t>мабуть</a:t>
            </a:r>
            <a:r>
              <a:rPr lang="ru-RU" sz="1800" dirty="0" smtClean="0"/>
              <a:t>, походить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старовинного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англійського</a:t>
            </a:r>
            <a:r>
              <a:rPr lang="ru-RU" sz="1800" dirty="0" smtClean="0"/>
              <a:t> слова </a:t>
            </a:r>
            <a:r>
              <a:rPr lang="ru-RU" sz="1800" dirty="0" err="1" smtClean="0"/>
              <a:t>compass</a:t>
            </a:r>
            <a:r>
              <a:rPr lang="ru-RU" sz="1800" dirty="0" smtClean="0"/>
              <a:t>, означавшего в XIII-XIV ст. «Коло».</a:t>
            </a:r>
            <a:endParaRPr lang="ru-RU" sz="18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Модель стародавнього китайського компаса</a:t>
            </a:r>
            <a:endParaRPr lang="ru-RU" dirty="0"/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2816"/>
            <a:ext cx="6048672" cy="4320481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 компаса</a:t>
            </a:r>
            <a:endParaRPr lang="ru-RU" dirty="0"/>
          </a:p>
        </p:txBody>
      </p:sp>
      <p:pic>
        <p:nvPicPr>
          <p:cNvPr id="4" name="Содержимое 3" descr="c-8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7281" y="1935163"/>
            <a:ext cx="4389437" cy="43894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4400" dirty="0" smtClean="0">
                <a:solidFill>
                  <a:srgbClr val="00B0F0"/>
                </a:solidFill>
              </a:rPr>
              <a:t>             ДЯКУЮ ЗА УВАГУ!   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266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компас</vt:lpstr>
      <vt:lpstr>Як орієнтуватись за допомогою компаса:</vt:lpstr>
      <vt:lpstr>Винаходження компаса</vt:lpstr>
      <vt:lpstr>Модель стародавнього китайського компаса</vt:lpstr>
      <vt:lpstr>Фото компаса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компас</dc:title>
  <dc:creator>1</dc:creator>
  <cp:lastModifiedBy>Maksim Kitskaylo</cp:lastModifiedBy>
  <cp:revision>18</cp:revision>
  <dcterms:created xsi:type="dcterms:W3CDTF">2015-10-31T12:16:32Z</dcterms:created>
  <dcterms:modified xsi:type="dcterms:W3CDTF">2016-02-03T14:41:39Z</dcterms:modified>
</cp:coreProperties>
</file>